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4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294" y="1374587"/>
            <a:ext cx="6693647" cy="401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7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10-12 at 8.49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79" y="140943"/>
            <a:ext cx="8729265" cy="653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7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50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6" y="305173"/>
            <a:ext cx="8758891" cy="634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46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49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2" y="235569"/>
            <a:ext cx="8618287" cy="610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279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48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12" y="257484"/>
            <a:ext cx="8677536" cy="629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49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78" y="144383"/>
            <a:ext cx="8507316" cy="638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2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49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8" y="229219"/>
            <a:ext cx="8769277" cy="646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4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5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01" y="235569"/>
            <a:ext cx="8688300" cy="64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93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50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17" y="172944"/>
            <a:ext cx="8889254" cy="643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5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50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64" y="256527"/>
            <a:ext cx="8809608" cy="636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2 at 8.49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41" y="147291"/>
            <a:ext cx="8858529" cy="648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10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7</TotalTime>
  <Words>0</Words>
  <Application>Microsoft Macintosh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Saddle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2014-10-12T10:53:11Z</dcterms:created>
  <dcterms:modified xsi:type="dcterms:W3CDTF">2014-10-12T11:01:05Z</dcterms:modified>
</cp:coreProperties>
</file>